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CC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DFB31-B7CF-431B-9BDB-EBC9F001DA3C}" type="doc">
      <dgm:prSet loTypeId="urn:microsoft.com/office/officeart/2005/8/layout/radial3" loCatId="relationship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DE850D9C-81C0-455E-9B79-C8462302AB28}">
      <dgm:prSet phldrT="[Text]"/>
      <dgm:spPr/>
      <dgm:t>
        <a:bodyPr/>
        <a:lstStyle/>
        <a:p>
          <a:r>
            <a:rPr lang="en-GB" dirty="0" smtClean="0">
              <a:latin typeface="SassoonInfant" pitchFamily="2" charset="0"/>
            </a:rPr>
            <a:t>Attachment Disorder</a:t>
          </a:r>
          <a:endParaRPr lang="en-GB" dirty="0">
            <a:latin typeface="SassoonInfant" pitchFamily="2" charset="0"/>
          </a:endParaRPr>
        </a:p>
      </dgm:t>
    </dgm:pt>
    <dgm:pt modelId="{53F802FA-092C-4788-A4BA-43ED01D0DA07}" type="parTrans" cxnId="{5B58DAE1-3AA3-41C3-AA20-3A8D0494A9B7}">
      <dgm:prSet/>
      <dgm:spPr/>
      <dgm:t>
        <a:bodyPr/>
        <a:lstStyle/>
        <a:p>
          <a:endParaRPr lang="en-GB"/>
        </a:p>
      </dgm:t>
    </dgm:pt>
    <dgm:pt modelId="{E08DB31E-8C0A-4917-AD52-7BB4DA0F6A97}" type="sibTrans" cxnId="{5B58DAE1-3AA3-41C3-AA20-3A8D0494A9B7}">
      <dgm:prSet/>
      <dgm:spPr/>
      <dgm:t>
        <a:bodyPr/>
        <a:lstStyle/>
        <a:p>
          <a:endParaRPr lang="en-GB"/>
        </a:p>
      </dgm:t>
    </dgm:pt>
    <dgm:pt modelId="{14820BD9-7D2D-4145-9F55-7D955C1706B9}">
      <dgm:prSet phldrT="[Text]" custT="1"/>
      <dgm:spPr/>
      <dgm:t>
        <a:bodyPr/>
        <a:lstStyle/>
        <a:p>
          <a:r>
            <a:rPr lang="en-GB" sz="1200" dirty="0" smtClean="0">
              <a:latin typeface="SassoonInfant" pitchFamily="2" charset="0"/>
            </a:rPr>
            <a:t>Relationships</a:t>
          </a:r>
          <a:endParaRPr lang="en-GB" sz="1100" dirty="0">
            <a:latin typeface="SassoonInfant" pitchFamily="2" charset="0"/>
          </a:endParaRPr>
        </a:p>
      </dgm:t>
    </dgm:pt>
    <dgm:pt modelId="{28ECF195-72B6-4B10-AF11-9578390F12C9}" type="parTrans" cxnId="{5BB92F65-70BA-423C-AC2F-50DD8111E68E}">
      <dgm:prSet/>
      <dgm:spPr/>
      <dgm:t>
        <a:bodyPr/>
        <a:lstStyle/>
        <a:p>
          <a:endParaRPr lang="en-GB"/>
        </a:p>
      </dgm:t>
    </dgm:pt>
    <dgm:pt modelId="{864B2A83-FC98-43FB-A730-2C75793ACBE1}" type="sibTrans" cxnId="{5BB92F65-70BA-423C-AC2F-50DD8111E68E}">
      <dgm:prSet/>
      <dgm:spPr/>
      <dgm:t>
        <a:bodyPr/>
        <a:lstStyle/>
        <a:p>
          <a:endParaRPr lang="en-GB"/>
        </a:p>
      </dgm:t>
    </dgm:pt>
    <dgm:pt modelId="{77EC8B87-508D-4B07-BA70-E4063A22B417}">
      <dgm:prSet phldrT="[Text]" custT="1"/>
      <dgm:spPr/>
      <dgm:t>
        <a:bodyPr/>
        <a:lstStyle/>
        <a:p>
          <a:r>
            <a:rPr lang="en-GB" sz="1200" dirty="0" smtClean="0">
              <a:latin typeface="SassoonInfant" pitchFamily="2" charset="0"/>
            </a:rPr>
            <a:t>Learning difficulties</a:t>
          </a:r>
          <a:endParaRPr lang="en-GB" sz="1200" dirty="0">
            <a:latin typeface="SassoonInfant" pitchFamily="2" charset="0"/>
          </a:endParaRPr>
        </a:p>
      </dgm:t>
    </dgm:pt>
    <dgm:pt modelId="{F8C52C86-0240-4793-A28B-B0B5903101E7}" type="parTrans" cxnId="{8C176E34-7001-4459-A49B-2061423698C4}">
      <dgm:prSet/>
      <dgm:spPr/>
      <dgm:t>
        <a:bodyPr/>
        <a:lstStyle/>
        <a:p>
          <a:endParaRPr lang="en-GB"/>
        </a:p>
      </dgm:t>
    </dgm:pt>
    <dgm:pt modelId="{7BD66F6D-4B06-4A83-8EEA-A9BB87409A44}" type="sibTrans" cxnId="{8C176E34-7001-4459-A49B-2061423698C4}">
      <dgm:prSet/>
      <dgm:spPr/>
      <dgm:t>
        <a:bodyPr/>
        <a:lstStyle/>
        <a:p>
          <a:endParaRPr lang="en-GB"/>
        </a:p>
      </dgm:t>
    </dgm:pt>
    <dgm:pt modelId="{F1EACB84-D581-4FD2-B8E0-3A46D1C2961D}">
      <dgm:prSet phldrT="[Text]" custT="1"/>
      <dgm:spPr/>
      <dgm:t>
        <a:bodyPr/>
        <a:lstStyle/>
        <a:p>
          <a:r>
            <a:rPr lang="en-GB" sz="1200" dirty="0" smtClean="0">
              <a:latin typeface="SassoonInfant" pitchFamily="2" charset="0"/>
            </a:rPr>
            <a:t>Obsessions</a:t>
          </a:r>
          <a:endParaRPr lang="en-GB" sz="1100" dirty="0">
            <a:latin typeface="SassoonInfant" pitchFamily="2" charset="0"/>
          </a:endParaRPr>
        </a:p>
      </dgm:t>
    </dgm:pt>
    <dgm:pt modelId="{CC7BBE4A-852E-456E-A8C6-9D988D551B1D}" type="parTrans" cxnId="{234FE8F6-4FAC-40C9-BC4D-9FA83DA3AB79}">
      <dgm:prSet/>
      <dgm:spPr/>
      <dgm:t>
        <a:bodyPr/>
        <a:lstStyle/>
        <a:p>
          <a:endParaRPr lang="en-GB"/>
        </a:p>
      </dgm:t>
    </dgm:pt>
    <dgm:pt modelId="{33398EF9-D45A-4CF5-AD69-00BBCC36CF2B}" type="sibTrans" cxnId="{234FE8F6-4FAC-40C9-BC4D-9FA83DA3AB79}">
      <dgm:prSet/>
      <dgm:spPr/>
      <dgm:t>
        <a:bodyPr/>
        <a:lstStyle/>
        <a:p>
          <a:endParaRPr lang="en-GB"/>
        </a:p>
      </dgm:t>
    </dgm:pt>
    <dgm:pt modelId="{5C7B4461-988D-4920-9310-31EDA7479E6E}">
      <dgm:prSet phldrT="[Text]" custT="1"/>
      <dgm:spPr/>
      <dgm:t>
        <a:bodyPr/>
        <a:lstStyle/>
        <a:p>
          <a:endParaRPr lang="en-GB" sz="1100" dirty="0">
            <a:latin typeface="SassoonInfant" pitchFamily="2" charset="0"/>
          </a:endParaRPr>
        </a:p>
      </dgm:t>
    </dgm:pt>
    <dgm:pt modelId="{818779B0-97E7-485D-873D-1EF218443E59}" type="parTrans" cxnId="{258B13D7-BED9-49D7-88E9-78B42B288458}">
      <dgm:prSet/>
      <dgm:spPr/>
      <dgm:t>
        <a:bodyPr/>
        <a:lstStyle/>
        <a:p>
          <a:endParaRPr lang="en-GB"/>
        </a:p>
      </dgm:t>
    </dgm:pt>
    <dgm:pt modelId="{6A06F378-1FA4-4CE9-9C52-F8E06D815F79}" type="sibTrans" cxnId="{258B13D7-BED9-49D7-88E9-78B42B288458}">
      <dgm:prSet/>
      <dgm:spPr/>
      <dgm:t>
        <a:bodyPr/>
        <a:lstStyle/>
        <a:p>
          <a:endParaRPr lang="en-GB"/>
        </a:p>
      </dgm:t>
    </dgm:pt>
    <dgm:pt modelId="{6CC77580-CDE2-417C-8AFC-014B005D7C3F}">
      <dgm:prSet phldrT="[Text]" custT="1"/>
      <dgm:spPr/>
      <dgm:t>
        <a:bodyPr/>
        <a:lstStyle/>
        <a:p>
          <a:endParaRPr lang="en-GB" sz="1100" dirty="0">
            <a:latin typeface="SassoonInfant" pitchFamily="2" charset="0"/>
          </a:endParaRPr>
        </a:p>
      </dgm:t>
    </dgm:pt>
    <dgm:pt modelId="{88EC673A-AD72-4364-94B0-E8B392442FE2}" type="parTrans" cxnId="{E0F2DD41-AA8B-46D1-AB3B-0BC227A0AEAF}">
      <dgm:prSet/>
      <dgm:spPr/>
      <dgm:t>
        <a:bodyPr/>
        <a:lstStyle/>
        <a:p>
          <a:endParaRPr lang="en-GB"/>
        </a:p>
      </dgm:t>
    </dgm:pt>
    <dgm:pt modelId="{388FF512-F0FC-4A2A-B7E8-0019528D2F23}" type="sibTrans" cxnId="{E0F2DD41-AA8B-46D1-AB3B-0BC227A0AEAF}">
      <dgm:prSet/>
      <dgm:spPr/>
      <dgm:t>
        <a:bodyPr/>
        <a:lstStyle/>
        <a:p>
          <a:endParaRPr lang="en-GB"/>
        </a:p>
      </dgm:t>
    </dgm:pt>
    <dgm:pt modelId="{36791F35-37D7-4294-AC4E-702B7FED415A}">
      <dgm:prSet phldrT="[Text]" custT="1"/>
      <dgm:spPr/>
      <dgm:t>
        <a:bodyPr/>
        <a:lstStyle/>
        <a:p>
          <a:r>
            <a:rPr lang="en-GB" sz="1200" dirty="0" smtClean="0">
              <a:latin typeface="SassoonInfant" pitchFamily="2" charset="0"/>
            </a:rPr>
            <a:t>Behaviour</a:t>
          </a:r>
          <a:endParaRPr lang="en-GB" sz="1200" dirty="0">
            <a:latin typeface="SassoonInfant" pitchFamily="2" charset="0"/>
          </a:endParaRPr>
        </a:p>
      </dgm:t>
    </dgm:pt>
    <dgm:pt modelId="{36BFB00B-5AA4-423F-AE0C-B2EE15C578B8}" type="parTrans" cxnId="{E0E425CD-69E2-45DC-996B-AA029C2F6BBD}">
      <dgm:prSet/>
      <dgm:spPr/>
      <dgm:t>
        <a:bodyPr/>
        <a:lstStyle/>
        <a:p>
          <a:endParaRPr lang="en-GB"/>
        </a:p>
      </dgm:t>
    </dgm:pt>
    <dgm:pt modelId="{8C4C5980-8E7B-49E5-9483-4719807D576F}" type="sibTrans" cxnId="{E0E425CD-69E2-45DC-996B-AA029C2F6BBD}">
      <dgm:prSet/>
      <dgm:spPr/>
      <dgm:t>
        <a:bodyPr/>
        <a:lstStyle/>
        <a:p>
          <a:endParaRPr lang="en-GB"/>
        </a:p>
      </dgm:t>
    </dgm:pt>
    <dgm:pt modelId="{222AF629-9EC1-439A-8C2A-BA4591845F4D}" type="pres">
      <dgm:prSet presAssocID="{97FDFB31-B7CF-431B-9BDB-EBC9F001DA3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41BDCC9-4580-44BA-8F41-E2739DED692A}" type="pres">
      <dgm:prSet presAssocID="{97FDFB31-B7CF-431B-9BDB-EBC9F001DA3C}" presName="radial" presStyleCnt="0">
        <dgm:presLayoutVars>
          <dgm:animLvl val="ctr"/>
        </dgm:presLayoutVars>
      </dgm:prSet>
      <dgm:spPr/>
      <dgm:t>
        <a:bodyPr/>
        <a:lstStyle/>
        <a:p>
          <a:endParaRPr lang="en-GB"/>
        </a:p>
      </dgm:t>
    </dgm:pt>
    <dgm:pt modelId="{6F1860E5-CF4B-45C3-8B9F-9F9ED8B17225}" type="pres">
      <dgm:prSet presAssocID="{DE850D9C-81C0-455E-9B79-C8462302AB28}" presName="centerShape" presStyleLbl="vennNode1" presStyleIdx="0" presStyleCnt="5"/>
      <dgm:spPr/>
      <dgm:t>
        <a:bodyPr/>
        <a:lstStyle/>
        <a:p>
          <a:endParaRPr lang="en-GB"/>
        </a:p>
      </dgm:t>
    </dgm:pt>
    <dgm:pt modelId="{95BEB0A7-B2B2-4F75-8057-0DC082B66A03}" type="pres">
      <dgm:prSet presAssocID="{14820BD9-7D2D-4145-9F55-7D955C1706B9}" presName="node" presStyleLbl="vennNode1" presStyleIdx="1" presStyleCnt="5" custScaleX="1191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F7B465-1E17-4EFC-A053-078A65504671}" type="pres">
      <dgm:prSet presAssocID="{77EC8B87-508D-4B07-BA70-E4063A22B417}" presName="node" presStyleLbl="vennNode1" presStyleIdx="2" presStyleCnt="5" custScaleX="1177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CD434F-9C17-4307-89CF-755D915B55A6}" type="pres">
      <dgm:prSet presAssocID="{F1EACB84-D581-4FD2-B8E0-3A46D1C2961D}" presName="node" presStyleLbl="vennNode1" presStyleIdx="3" presStyleCnt="5" custScaleX="1191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6037F3-2605-4569-9F73-634F828A2411}" type="pres">
      <dgm:prSet presAssocID="{36791F35-37D7-4294-AC4E-702B7FED415A}" presName="node" presStyleLbl="vennNode1" presStyleIdx="4" presStyleCnt="5" custScaleX="1186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0E8C268-63C9-4BD1-B083-8B839AD8B175}" type="presOf" srcId="{F1EACB84-D581-4FD2-B8E0-3A46D1C2961D}" destId="{BFCD434F-9C17-4307-89CF-755D915B55A6}" srcOrd="0" destOrd="0" presId="urn:microsoft.com/office/officeart/2005/8/layout/radial3"/>
    <dgm:cxn modelId="{E0F2DD41-AA8B-46D1-AB3B-0BC227A0AEAF}" srcId="{97FDFB31-B7CF-431B-9BDB-EBC9F001DA3C}" destId="{6CC77580-CDE2-417C-8AFC-014B005D7C3F}" srcOrd="2" destOrd="0" parTransId="{88EC673A-AD72-4364-94B0-E8B392442FE2}" sibTransId="{388FF512-F0FC-4A2A-B7E8-0019528D2F23}"/>
    <dgm:cxn modelId="{258B13D7-BED9-49D7-88E9-78B42B288458}" srcId="{97FDFB31-B7CF-431B-9BDB-EBC9F001DA3C}" destId="{5C7B4461-988D-4920-9310-31EDA7479E6E}" srcOrd="1" destOrd="0" parTransId="{818779B0-97E7-485D-873D-1EF218443E59}" sibTransId="{6A06F378-1FA4-4CE9-9C52-F8E06D815F79}"/>
    <dgm:cxn modelId="{8C176E34-7001-4459-A49B-2061423698C4}" srcId="{DE850D9C-81C0-455E-9B79-C8462302AB28}" destId="{77EC8B87-508D-4B07-BA70-E4063A22B417}" srcOrd="1" destOrd="0" parTransId="{F8C52C86-0240-4793-A28B-B0B5903101E7}" sibTransId="{7BD66F6D-4B06-4A83-8EEA-A9BB87409A44}"/>
    <dgm:cxn modelId="{C758FEFC-C0A9-4BF4-986A-38BAA6556391}" type="presOf" srcId="{DE850D9C-81C0-455E-9B79-C8462302AB28}" destId="{6F1860E5-CF4B-45C3-8B9F-9F9ED8B17225}" srcOrd="0" destOrd="0" presId="urn:microsoft.com/office/officeart/2005/8/layout/radial3"/>
    <dgm:cxn modelId="{EB45EFCC-6FD8-48F9-83E7-FE06C482F5F5}" type="presOf" srcId="{77EC8B87-508D-4B07-BA70-E4063A22B417}" destId="{0CF7B465-1E17-4EFC-A053-078A65504671}" srcOrd="0" destOrd="0" presId="urn:microsoft.com/office/officeart/2005/8/layout/radial3"/>
    <dgm:cxn modelId="{5B58DAE1-3AA3-41C3-AA20-3A8D0494A9B7}" srcId="{97FDFB31-B7CF-431B-9BDB-EBC9F001DA3C}" destId="{DE850D9C-81C0-455E-9B79-C8462302AB28}" srcOrd="0" destOrd="0" parTransId="{53F802FA-092C-4788-A4BA-43ED01D0DA07}" sibTransId="{E08DB31E-8C0A-4917-AD52-7BB4DA0F6A97}"/>
    <dgm:cxn modelId="{578A597A-DD6C-4506-90C3-750B2A99E87C}" type="presOf" srcId="{14820BD9-7D2D-4145-9F55-7D955C1706B9}" destId="{95BEB0A7-B2B2-4F75-8057-0DC082B66A03}" srcOrd="0" destOrd="0" presId="urn:microsoft.com/office/officeart/2005/8/layout/radial3"/>
    <dgm:cxn modelId="{5BB92F65-70BA-423C-AC2F-50DD8111E68E}" srcId="{DE850D9C-81C0-455E-9B79-C8462302AB28}" destId="{14820BD9-7D2D-4145-9F55-7D955C1706B9}" srcOrd="0" destOrd="0" parTransId="{28ECF195-72B6-4B10-AF11-9578390F12C9}" sibTransId="{864B2A83-FC98-43FB-A730-2C75793ACBE1}"/>
    <dgm:cxn modelId="{29721137-948E-4BC8-944A-27DC6393477E}" type="presOf" srcId="{97FDFB31-B7CF-431B-9BDB-EBC9F001DA3C}" destId="{222AF629-9EC1-439A-8C2A-BA4591845F4D}" srcOrd="0" destOrd="0" presId="urn:microsoft.com/office/officeart/2005/8/layout/radial3"/>
    <dgm:cxn modelId="{E0E425CD-69E2-45DC-996B-AA029C2F6BBD}" srcId="{DE850D9C-81C0-455E-9B79-C8462302AB28}" destId="{36791F35-37D7-4294-AC4E-702B7FED415A}" srcOrd="3" destOrd="0" parTransId="{36BFB00B-5AA4-423F-AE0C-B2EE15C578B8}" sibTransId="{8C4C5980-8E7B-49E5-9483-4719807D576F}"/>
    <dgm:cxn modelId="{234FE8F6-4FAC-40C9-BC4D-9FA83DA3AB79}" srcId="{DE850D9C-81C0-455E-9B79-C8462302AB28}" destId="{F1EACB84-D581-4FD2-B8E0-3A46D1C2961D}" srcOrd="2" destOrd="0" parTransId="{CC7BBE4A-852E-456E-A8C6-9D988D551B1D}" sibTransId="{33398EF9-D45A-4CF5-AD69-00BBCC36CF2B}"/>
    <dgm:cxn modelId="{AB257A54-4717-4395-B950-4CCF4575AFC0}" type="presOf" srcId="{36791F35-37D7-4294-AC4E-702B7FED415A}" destId="{D26037F3-2605-4569-9F73-634F828A2411}" srcOrd="0" destOrd="0" presId="urn:microsoft.com/office/officeart/2005/8/layout/radial3"/>
    <dgm:cxn modelId="{C3C38CEB-736F-41AF-AA58-2831EAD5C938}" type="presParOf" srcId="{222AF629-9EC1-439A-8C2A-BA4591845F4D}" destId="{541BDCC9-4580-44BA-8F41-E2739DED692A}" srcOrd="0" destOrd="0" presId="urn:microsoft.com/office/officeart/2005/8/layout/radial3"/>
    <dgm:cxn modelId="{392CFB63-CB36-48F5-8CB6-D74EEC206588}" type="presParOf" srcId="{541BDCC9-4580-44BA-8F41-E2739DED692A}" destId="{6F1860E5-CF4B-45C3-8B9F-9F9ED8B17225}" srcOrd="0" destOrd="0" presId="urn:microsoft.com/office/officeart/2005/8/layout/radial3"/>
    <dgm:cxn modelId="{7DE80114-C457-43E0-B741-5C899D167FCF}" type="presParOf" srcId="{541BDCC9-4580-44BA-8F41-E2739DED692A}" destId="{95BEB0A7-B2B2-4F75-8057-0DC082B66A03}" srcOrd="1" destOrd="0" presId="urn:microsoft.com/office/officeart/2005/8/layout/radial3"/>
    <dgm:cxn modelId="{1BDC848D-3B68-408A-ABDB-02FD396B48F7}" type="presParOf" srcId="{541BDCC9-4580-44BA-8F41-E2739DED692A}" destId="{0CF7B465-1E17-4EFC-A053-078A65504671}" srcOrd="2" destOrd="0" presId="urn:microsoft.com/office/officeart/2005/8/layout/radial3"/>
    <dgm:cxn modelId="{054B4BC7-DD0A-4EC4-A0B3-B2737DCA016E}" type="presParOf" srcId="{541BDCC9-4580-44BA-8F41-E2739DED692A}" destId="{BFCD434F-9C17-4307-89CF-755D915B55A6}" srcOrd="3" destOrd="0" presId="urn:microsoft.com/office/officeart/2005/8/layout/radial3"/>
    <dgm:cxn modelId="{C59A4CA3-9400-45BD-B235-FD739F0DCD04}" type="presParOf" srcId="{541BDCC9-4580-44BA-8F41-E2739DED692A}" destId="{D26037F3-2605-4569-9F73-634F828A241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860E5-CF4B-45C3-8B9F-9F9ED8B17225}">
      <dsp:nvSpPr>
        <dsp:cNvPr id="0" name=""/>
        <dsp:cNvSpPr/>
      </dsp:nvSpPr>
      <dsp:spPr>
        <a:xfrm>
          <a:off x="1923456" y="904875"/>
          <a:ext cx="2254249" cy="225424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>
              <a:latin typeface="SassoonInfant" pitchFamily="2" charset="0"/>
            </a:rPr>
            <a:t>Attachment Disorder</a:t>
          </a:r>
          <a:endParaRPr lang="en-GB" sz="3500" kern="1200" dirty="0">
            <a:latin typeface="SassoonInfant" pitchFamily="2" charset="0"/>
          </a:endParaRPr>
        </a:p>
      </dsp:txBody>
      <dsp:txXfrm>
        <a:off x="2253583" y="1235002"/>
        <a:ext cx="1593995" cy="1593995"/>
      </dsp:txXfrm>
    </dsp:sp>
    <dsp:sp modelId="{95BEB0A7-B2B2-4F75-8057-0DC082B66A03}">
      <dsp:nvSpPr>
        <dsp:cNvPr id="0" name=""/>
        <dsp:cNvSpPr/>
      </dsp:nvSpPr>
      <dsp:spPr>
        <a:xfrm>
          <a:off x="2378842" y="402"/>
          <a:ext cx="1343476" cy="112712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SassoonInfant" pitchFamily="2" charset="0"/>
            </a:rPr>
            <a:t>Relationships</a:t>
          </a:r>
          <a:endParaRPr lang="en-GB" sz="1100" kern="1200" dirty="0">
            <a:latin typeface="SassoonInfant" pitchFamily="2" charset="0"/>
          </a:endParaRPr>
        </a:p>
      </dsp:txBody>
      <dsp:txXfrm>
        <a:off x="2575590" y="165465"/>
        <a:ext cx="949980" cy="796998"/>
      </dsp:txXfrm>
    </dsp:sp>
    <dsp:sp modelId="{0CF7B465-1E17-4EFC-A053-078A65504671}">
      <dsp:nvSpPr>
        <dsp:cNvPr id="0" name=""/>
        <dsp:cNvSpPr/>
      </dsp:nvSpPr>
      <dsp:spPr>
        <a:xfrm>
          <a:off x="3855235" y="1468437"/>
          <a:ext cx="1326761" cy="112712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SassoonInfant" pitchFamily="2" charset="0"/>
            </a:rPr>
            <a:t>Learning difficulties</a:t>
          </a:r>
          <a:endParaRPr lang="en-GB" sz="1200" kern="1200" dirty="0">
            <a:latin typeface="SassoonInfant" pitchFamily="2" charset="0"/>
          </a:endParaRPr>
        </a:p>
      </dsp:txBody>
      <dsp:txXfrm>
        <a:off x="4049535" y="1633500"/>
        <a:ext cx="938161" cy="796998"/>
      </dsp:txXfrm>
    </dsp:sp>
    <dsp:sp modelId="{BFCD434F-9C17-4307-89CF-755D915B55A6}">
      <dsp:nvSpPr>
        <dsp:cNvPr id="0" name=""/>
        <dsp:cNvSpPr/>
      </dsp:nvSpPr>
      <dsp:spPr>
        <a:xfrm>
          <a:off x="2378842" y="2936472"/>
          <a:ext cx="1343476" cy="1127124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SassoonInfant" pitchFamily="2" charset="0"/>
            </a:rPr>
            <a:t>Obsessions</a:t>
          </a:r>
          <a:endParaRPr lang="en-GB" sz="1100" kern="1200" dirty="0">
            <a:latin typeface="SassoonInfant" pitchFamily="2" charset="0"/>
          </a:endParaRPr>
        </a:p>
      </dsp:txBody>
      <dsp:txXfrm>
        <a:off x="2575590" y="3101535"/>
        <a:ext cx="949980" cy="796998"/>
      </dsp:txXfrm>
    </dsp:sp>
    <dsp:sp modelId="{D26037F3-2605-4569-9F73-634F828A2411}">
      <dsp:nvSpPr>
        <dsp:cNvPr id="0" name=""/>
        <dsp:cNvSpPr/>
      </dsp:nvSpPr>
      <dsp:spPr>
        <a:xfrm>
          <a:off x="914003" y="1468437"/>
          <a:ext cx="1337085" cy="1127124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SassoonInfant" pitchFamily="2" charset="0"/>
            </a:rPr>
            <a:t>Behaviour</a:t>
          </a:r>
          <a:endParaRPr lang="en-GB" sz="1200" kern="1200" dirty="0">
            <a:latin typeface="SassoonInfant" pitchFamily="2" charset="0"/>
          </a:endParaRPr>
        </a:p>
      </dsp:txBody>
      <dsp:txXfrm>
        <a:off x="1109815" y="1633500"/>
        <a:ext cx="945461" cy="796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35D2F-6A05-4052-A862-059F9D0D1021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DD4D4-220F-483A-B27C-29E250573B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62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DD4D4-220F-483A-B27C-29E250573B0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13FED-0B9F-4F19-A045-80D9161A4D6F}" type="datetimeFigureOut">
              <a:rPr lang="en-GB" smtClean="0"/>
              <a:pPr/>
              <a:t>24/05/2015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942AD-4CAB-4C2E-833B-33D8F353BE8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3772"/>
            </a:avLst>
          </a:prstGeom>
          <a:gradFill flip="none" rotWithShape="1">
            <a:gsLst>
              <a:gs pos="1600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6209596_TES_resources_bann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6237312"/>
            <a:ext cx="1576214" cy="324357"/>
          </a:xfrm>
          <a:prstGeom prst="rect">
            <a:avLst/>
          </a:prstGeom>
        </p:spPr>
      </p:pic>
      <p:graphicFrame>
        <p:nvGraphicFramePr>
          <p:cNvPr id="16" name="Diagram 15"/>
          <p:cNvGraphicFramePr/>
          <p:nvPr/>
        </p:nvGraphicFramePr>
        <p:xfrm>
          <a:off x="1572344" y="138459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7092280" y="2708920"/>
            <a:ext cx="1584176" cy="10215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may have learning delays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27584" y="2857927"/>
            <a:ext cx="1440160" cy="7150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destructive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behaviour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cxnSp>
        <p:nvCxnSpPr>
          <p:cNvPr id="56" name="Curved Connector 55"/>
          <p:cNvCxnSpPr/>
          <p:nvPr/>
        </p:nvCxnSpPr>
        <p:spPr>
          <a:xfrm>
            <a:off x="6732240" y="3429000"/>
            <a:ext cx="504056" cy="72008"/>
          </a:xfrm>
          <a:prstGeom prst="curved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16200000" flipH="1">
            <a:off x="4622655" y="5466577"/>
            <a:ext cx="432049" cy="245327"/>
          </a:xfrm>
          <a:prstGeom prst="curved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ounded Rectangle 130"/>
          <p:cNvSpPr/>
          <p:nvPr/>
        </p:nvSpPr>
        <p:spPr>
          <a:xfrm>
            <a:off x="5292080" y="332656"/>
            <a:ext cx="1728192" cy="7150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hostile towards parents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5940152" y="1556792"/>
            <a:ext cx="2880320" cy="4086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affectionate with strangers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771800" y="332656"/>
            <a:ext cx="2448272" cy="7150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difficulties maintaining friendships with peers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cxnSp>
        <p:nvCxnSpPr>
          <p:cNvPr id="149" name="Curved Connector 148"/>
          <p:cNvCxnSpPr/>
          <p:nvPr/>
        </p:nvCxnSpPr>
        <p:spPr>
          <a:xfrm rot="16200000" flipV="1">
            <a:off x="4355976" y="1124744"/>
            <a:ext cx="432048" cy="144016"/>
          </a:xfrm>
          <a:prstGeom prst="curved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163"/>
          <p:cNvCxnSpPr/>
          <p:nvPr/>
        </p:nvCxnSpPr>
        <p:spPr>
          <a:xfrm rot="5400000" flipH="1" flipV="1">
            <a:off x="5004045" y="1124748"/>
            <a:ext cx="648078" cy="360039"/>
          </a:xfrm>
          <a:prstGeom prst="curved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/>
          <p:cNvCxnSpPr>
            <a:endCxn id="62" idx="1"/>
          </p:cNvCxnSpPr>
          <p:nvPr/>
        </p:nvCxnSpPr>
        <p:spPr>
          <a:xfrm>
            <a:off x="5148064" y="5157192"/>
            <a:ext cx="1296144" cy="141521"/>
          </a:xfrm>
          <a:prstGeom prst="curved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ounded Rectangle 108"/>
          <p:cNvSpPr/>
          <p:nvPr/>
        </p:nvSpPr>
        <p:spPr>
          <a:xfrm>
            <a:off x="4499992" y="5805264"/>
            <a:ext cx="2736304" cy="71508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may be fascinated by violence/death etc.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444208" y="2060848"/>
            <a:ext cx="1584176" cy="71508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immature speech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11560" y="980728"/>
            <a:ext cx="2016224" cy="10215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lack of conscience – no remorse for actions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339752" y="1556792"/>
            <a:ext cx="1512168" cy="10215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retains eye contact while lying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cxnSp>
        <p:nvCxnSpPr>
          <p:cNvPr id="86" name="Curved Connector 85"/>
          <p:cNvCxnSpPr/>
          <p:nvPr/>
        </p:nvCxnSpPr>
        <p:spPr>
          <a:xfrm rot="10800000">
            <a:off x="2195736" y="3356992"/>
            <a:ext cx="360040" cy="144016"/>
          </a:xfrm>
          <a:prstGeom prst="curved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urved Connector 158"/>
          <p:cNvCxnSpPr/>
          <p:nvPr/>
        </p:nvCxnSpPr>
        <p:spPr>
          <a:xfrm rot="16200000" flipV="1">
            <a:off x="1979712" y="1988840"/>
            <a:ext cx="1008112" cy="864096"/>
          </a:xfrm>
          <a:prstGeom prst="curvedConnector3">
            <a:avLst>
              <a:gd name="adj1" fmla="val 27806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ounded Rectangle 104"/>
          <p:cNvSpPr/>
          <p:nvPr/>
        </p:nvSpPr>
        <p:spPr>
          <a:xfrm>
            <a:off x="1691680" y="4365104"/>
            <a:ext cx="1368152" cy="7150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very impulsive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cxnSp>
        <p:nvCxnSpPr>
          <p:cNvPr id="122" name="Curved Connector 121"/>
          <p:cNvCxnSpPr/>
          <p:nvPr/>
        </p:nvCxnSpPr>
        <p:spPr>
          <a:xfrm rot="5400000">
            <a:off x="2341107" y="4075717"/>
            <a:ext cx="609358" cy="180020"/>
          </a:xfrm>
          <a:prstGeom prst="curved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ounded Rectangle 146"/>
          <p:cNvSpPr/>
          <p:nvPr/>
        </p:nvSpPr>
        <p:spPr>
          <a:xfrm>
            <a:off x="6948264" y="260649"/>
            <a:ext cx="1728192" cy="4086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resists affection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cxnSp>
        <p:nvCxnSpPr>
          <p:cNvPr id="174" name="Curved Connector 173"/>
          <p:cNvCxnSpPr/>
          <p:nvPr/>
        </p:nvCxnSpPr>
        <p:spPr>
          <a:xfrm flipV="1">
            <a:off x="5292080" y="1844824"/>
            <a:ext cx="648072" cy="144016"/>
          </a:xfrm>
          <a:prstGeom prst="curved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6660232" y="3645024"/>
            <a:ext cx="2088232" cy="71508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problems with basic literacy and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maths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444208" y="4941168"/>
            <a:ext cx="1872208" cy="71508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may have issues with food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23528" y="3505999"/>
            <a:ext cx="1584176" cy="7150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towards self and others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7740352" y="5589240"/>
            <a:ext cx="1044963" cy="4086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hoarding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588224" y="764704"/>
            <a:ext cx="2232248" cy="71508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possibly experienced abuse/neglect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915816" y="980728"/>
            <a:ext cx="1440160" cy="4086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aggressive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956376" y="4653136"/>
            <a:ext cx="921753" cy="4086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gorging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436096" y="4653136"/>
            <a:ext cx="1311890" cy="4086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hiding food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55576" y="404664"/>
            <a:ext cx="2088232" cy="4086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can be clingy/needy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95536" y="2204864"/>
            <a:ext cx="1368152" cy="7150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towards property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971600" y="4293096"/>
            <a:ext cx="792088" cy="4086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steals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23528" y="5013176"/>
            <a:ext cx="2232248" cy="10215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doesn’t consider consequences of actions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2627784" y="5157192"/>
            <a:ext cx="1368152" cy="7150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questions everything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cxnSp>
        <p:nvCxnSpPr>
          <p:cNvPr id="74" name="Curved Connector 73"/>
          <p:cNvCxnSpPr/>
          <p:nvPr/>
        </p:nvCxnSpPr>
        <p:spPr>
          <a:xfrm rot="16200000" flipH="1">
            <a:off x="2825806" y="4419110"/>
            <a:ext cx="1224136" cy="252028"/>
          </a:xfrm>
          <a:prstGeom prst="curved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5555854" y="5445224"/>
            <a:ext cx="517417" cy="4086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fire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7020272" y="6093296"/>
            <a:ext cx="1030245" cy="4086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SassoonInfant" pitchFamily="2" charset="0"/>
              </a:rPr>
              <a:t>weapons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059832" y="6021288"/>
            <a:ext cx="1534301" cy="4086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SassoonInfant" pitchFamily="2" charset="0"/>
              </a:rPr>
              <a:t>blood/gore</a:t>
            </a:r>
            <a:endParaRPr lang="en-U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SassoonInfa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22" grpId="0" animBg="1"/>
      <p:bldP spid="28" grpId="0" animBg="1"/>
      <p:bldP spid="131" grpId="0" animBg="1"/>
      <p:bldP spid="132" grpId="0" animBg="1"/>
      <p:bldP spid="135" grpId="0" animBg="1"/>
      <p:bldP spid="109" grpId="0" animBg="1"/>
      <p:bldP spid="64" grpId="0" animBg="1"/>
      <p:bldP spid="78" grpId="0" animBg="1"/>
      <p:bldP spid="81" grpId="0" animBg="1"/>
      <p:bldP spid="105" grpId="0" animBg="1"/>
      <p:bldP spid="147" grpId="0" animBg="1"/>
      <p:bldP spid="54" grpId="0" animBg="1"/>
      <p:bldP spid="62" grpId="0" animBg="1"/>
      <p:bldP spid="63" grpId="0" animBg="1"/>
      <p:bldP spid="136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8" grpId="0" animBg="1"/>
      <p:bldP spid="59" grpId="0" animBg="1"/>
      <p:bldP spid="60" grpId="0" animBg="1"/>
      <p:bldP spid="71" grpId="0" animBg="1"/>
      <p:bldP spid="76" grpId="0" animBg="1"/>
      <p:bldP spid="77" grpId="0" animBg="1"/>
      <p:bldP spid="7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90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SassoonInfant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Bev Evans</dc:creator>
  <cp:lastModifiedBy>Aimee</cp:lastModifiedBy>
  <cp:revision>41</cp:revision>
  <dcterms:created xsi:type="dcterms:W3CDTF">2013-04-11T13:54:13Z</dcterms:created>
  <dcterms:modified xsi:type="dcterms:W3CDTF">2015-05-24T22:05:06Z</dcterms:modified>
</cp:coreProperties>
</file>